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sldIdLst>
    <p:sldId id="567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17" r:id="rId37"/>
    <p:sldId id="518" r:id="rId38"/>
    <p:sldId id="519" r:id="rId39"/>
    <p:sldId id="522" r:id="rId40"/>
    <p:sldId id="523" r:id="rId41"/>
    <p:sldId id="524" r:id="rId42"/>
    <p:sldId id="527" r:id="rId43"/>
    <p:sldId id="528" r:id="rId44"/>
    <p:sldId id="529" r:id="rId45"/>
    <p:sldId id="532" r:id="rId46"/>
    <p:sldId id="533" r:id="rId47"/>
    <p:sldId id="534" r:id="rId48"/>
    <p:sldId id="537" r:id="rId49"/>
    <p:sldId id="538" r:id="rId50"/>
    <p:sldId id="539" r:id="rId51"/>
    <p:sldId id="542" r:id="rId52"/>
    <p:sldId id="543" r:id="rId53"/>
    <p:sldId id="544" r:id="rId54"/>
    <p:sldId id="547" r:id="rId55"/>
    <p:sldId id="548" r:id="rId56"/>
    <p:sldId id="549" r:id="rId57"/>
    <p:sldId id="552" r:id="rId58"/>
    <p:sldId id="553" r:id="rId59"/>
    <p:sldId id="554" r:id="rId60"/>
    <p:sldId id="557" r:id="rId61"/>
    <p:sldId id="558" r:id="rId62"/>
    <p:sldId id="559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3E4C8-853C-4AB8-8DAE-413CDE06892F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   </a:t>
            </a:r>
            <a:endParaRPr lang="en-US" sz="24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    MC-Quiz: 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2 – The Internet and World Wide Web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use of computers to simulate a real or imagined environment that appears as a three-dimensional (3D) space.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384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Logic Systems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Environmental Programming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5494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Realistic Programming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363705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Virtual Reality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431877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96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use of computers to simulate a real or imagined environment that appears as a three-dimensional (3D) space.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2385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490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348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Logic Systems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Environmental Programming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5545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Realistic Programming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36373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Virtual Reality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38181"/>
            <a:ext cx="777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300" b="1" dirty="0" smtClean="0"/>
              <a:t>__________ refers to any application that combines text with graphics, animation, audio, video, and/or virtual reality.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92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1074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System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Operation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5494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Application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Multimedia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26987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Operation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84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System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605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Application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188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Multimedia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85800" y="1638181"/>
            <a:ext cx="7772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b="1" dirty="0" smtClean="0"/>
              <a:t>__________ refers to any application that combines text with graphics, animation, audio, video, and/or virtual reality.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756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463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Operation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465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System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605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Application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85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Multimedia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638181"/>
            <a:ext cx="7696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b="1" dirty="0" smtClean="0"/>
              <a:t>__________ refers to any application that combines text with graphics, animation, audio, video, and/or virtual reality.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Most current Web browsers support __________, where the top of the browser displays a tab (similar to a file folder tab) for each Web page you open.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0999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HTML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118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Surfing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01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Cloning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35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Tabbed browsing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Most current Web browsers support __________, where the top of the browser displays a tab (similar to a file folder tab) for each Web page you open.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376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118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Surfing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89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HTML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Cloning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Tabbed browsing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Most current Web browsers support __________, where the top of the browser displays a tab (similar to a file folder tab) for each Web page you open.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08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84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118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Surfing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89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HTML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Cloning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Tabbed browsing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Internet has its roots in a U.S. Department of Defense project that originally had  four main computers and was called 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047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ARPANET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176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Google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Univac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Search Engines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Internet has its roots in a U.S. Department of Defense project that originally had  four main computers and was called 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2260" y="633834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685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Google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ARPANET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Univac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Search Engines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762000"/>
            <a:ext cx="6019800" cy="9906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200" b="1" dirty="0" smtClean="0"/>
              <a:t> Internet and The World Wide Web </a:t>
            </a:r>
            <a:endParaRPr lang="en-US" sz="2200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2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Internet has its roots in a U.S. Department of Defense project that originally had  four main computers and was called 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9060" y="6338340"/>
            <a:ext cx="1949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152400" y="32308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329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Google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ARPANET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117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Univac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09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Search Engines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Web site offers a variety of Internet services from a single, convenient location.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88-89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Test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20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Private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News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Portal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Web site offers a variety of Internet services from a single, convenient location.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88-89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637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Private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Test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07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News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41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Portal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Web site offers a variety of Internet services from a single, convenient location.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154680" y="633834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88-89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Private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Test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News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461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Portal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4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recorded audio, usually an MP3 file, stored on a Web site that can be downloaded to a computer or portable media player such as an iPod.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Podcast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Broadcast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Tape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56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Metafile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251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1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Broadcast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Podcast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Tape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Metafile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recorded audio, usually an MP3 file, stored on a Web site that can be downloaded to a computer or portable media player such as an iPod.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756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461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Broadcast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Podcast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Tape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Metafile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recorded audio, usually an MP3 file, stored on a Web site that can be downloaded to a computer or portable media player such as an iPod.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format reduces an audio file to about one-tenth its original size, while preserving much of the original quality of the sound.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7095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RPG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MP3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JPG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6888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GIF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format reduces an audio file to about one-tenth its original size, while preserving much of the original quality of the sound.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MP3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99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RPG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07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JPG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68834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GIF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9802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94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format reduces an audio file to about one-tenth its original size, while preserving much of the original quality of the sound.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182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490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6520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MP3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48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RPG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592" y="417069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JPG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6939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GIF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worldwide collection of networks that links millions of businesses, government agencies, educational institutions and individuals.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5636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ISP</a:t>
            </a:r>
            <a:endParaRPr lang="en-US" sz="28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Server</a:t>
            </a:r>
            <a:endParaRPr lang="en-US" sz="28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605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Internet</a:t>
            </a:r>
            <a:endParaRPr lang="en-US" sz="28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6786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Site</a:t>
            </a:r>
            <a:endParaRPr lang="en-US" sz="28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A/n __________ is helpful in locating information for which you do not know an exact Web Address or are not seeking a particular Web site.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523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Search Engine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0604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Host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5494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Page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188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Internet Server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A/n __________ is helpful in locating information for which you do not know an exact Web Address or are not seeking a particular Web site.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777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108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Host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Search Engine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5494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Page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Internet Server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A/n __________ is helpful in locating information for which you do not know an exact Web Address or are not seeking a particular Web site.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9359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85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308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118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Host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Search Engine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605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Page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Internet Server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allows an online customer to collect purchases and then when ready allows the customer to enter personal data to complete the sale.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URL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Client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Modem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35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Shopping Cart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allows an online customer to collect purchases and then when ready allows the customer to enter personal data to complete the sale.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Client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URL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Modem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35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Shopping Cart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allows an online customer to collect purchases and then when ready allows the customer to enter personal data to complete the sale.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032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Client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URL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Modem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461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Shopping Cart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development and maintenance of Web pages.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Programming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Publishing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Hosting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E-Commerce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42725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98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3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E-Commerce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Programming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Publishing</a:t>
            </a:r>
          </a:p>
        </p:txBody>
      </p:sp>
      <p:sp>
        <p:nvSpPr>
          <p:cNvPr id="36" name="TextBox 35">
            <a:hlinkClick r:id="rId3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Hosting</a:t>
            </a:r>
          </a:p>
        </p:txBody>
      </p:sp>
      <p:sp>
        <p:nvSpPr>
          <p:cNvPr id="37" name="TextBox 36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3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development and maintenance of Web pages.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756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824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E-Commerce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Programming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Publishing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85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Hosting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development and maintenance of Web pages.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process of transferring data in a continuous and even flow and this allows users to access and use a file while it is downloading.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94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Encryption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Streaming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Compression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Uploading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worldwide collection of networks that links millions of businesses, government agencies, educational institutions and individuals.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442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3753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Server</a:t>
            </a:r>
            <a:endParaRPr lang="en-US" sz="28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41615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Internet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6360" y="3125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ISP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673855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Site</a:t>
            </a:r>
            <a:endParaRPr lang="en-US" sz="2800" b="1" dirty="0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0876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Streaming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Encryption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Compression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Uploading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process of transferring data in a continuous and even flow and this allows users to access and use a file while it is downloading.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795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Streaming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Encryption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Compression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Uploading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process of transferring data in a continuous and even flow and this allows users to access and use a file while it is downloading.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 network uses radio signals to provide high-speed Internet connections to compatible or properly equipped wireless computers and devices.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ISP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Blog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Wi-FI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Cold Spot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 network uses radio signals to provide high-speed Internet connections to compatible or properly equipped wireless computers and devices.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0997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Blog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ISP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Wi-FI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Cold Spot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51431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 network uses radio signals to provide high-speed Internet connections to compatible or properly equipped wireless computers and devices.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17294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824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Blog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ISP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Wi-FI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Cold Spot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Web page has a unique address, which is called a 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URL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FTP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Post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Web page has a unique address, which is called a 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7286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URL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FTP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Post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Web page has a unique address, which is called a 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7560" y="633834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URL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FTP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Post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activate a link, you __________ the link usually by pressing the left mouse button.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523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Paste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0604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Drag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Click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67310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Transfer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2900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0630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Drag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Paste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Click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67310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Transfer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activate a link, you __________ the link usually by pressing the left mouse button.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worldwide collection of networks that links millions of businesses, government agencies, educational institutions and individuals.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7790" y="633834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74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976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Server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ISP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605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Internet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6786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Site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931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343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118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Drag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Paste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Click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6786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Transfer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activate a link, you __________ the link usually by pressing the left mouse button.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or favorite, is a saved Web address that you can access easily from your browser.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089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podcast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3652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bookmark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Host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188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Portal</a:t>
            </a:r>
            <a:endParaRPr lang="en-US" sz="2800" b="1" dirty="0"/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or favorite, is a saved Web address that you can access easily from your browser.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28263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367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bookmark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089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podcast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Host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188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Portal</a:t>
            </a:r>
            <a:endParaRPr lang="en-US" sz="2800" b="1" dirty="0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or favorite, is a saved Web address that you can access easily from your browser.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0521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42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bookmark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089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podcast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18593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Host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1985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Portal</a:t>
            </a:r>
            <a:endParaRPr lang="en-US" sz="2800" b="1" dirty="0"/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page is the first page of a Web site.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15000" y="6400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57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Title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5176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Home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USB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188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page is the first page of a Web site.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326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520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Home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46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Title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USB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188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page is the first page of a Web site.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07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42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520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Home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4962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Title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18593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USB</a:t>
            </a:r>
            <a:endParaRPr lang="en-US" sz="28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1985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Port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the text version of an IP address.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code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password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191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Blog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Domain name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399"/>
            <a:ext cx="457200" cy="429768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the text version of an IP address.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327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password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code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18542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Blog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Domain name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the text version of an IP address.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6346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79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6156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password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code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18593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Blog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193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Domain name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6337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Doing business on the internet is called 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523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Surfing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Spam</a:t>
            </a:r>
            <a:endParaRPr lang="en-US" sz="28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01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E-Mail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E-Commerce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764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There are _____________ types of Web sites. Many web sites fall into more than one category.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3652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Six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Ten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035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Thirteen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4047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Four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251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401564" y="36367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Six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394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Four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Ten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Thirteen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6764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There are _____________ types of Web sites. Many web sites fall into more than one category.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6060" y="6338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88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76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63678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Six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394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Four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2072" y="417069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Ten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0461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Thirteen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</a:t>
            </a:r>
            <a:r>
              <a:rPr lang="en-US" b="1" smtClean="0"/>
              <a:t>The 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6764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There are _____________ types of Web sites. Many web sites fall into more than one category.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85800"/>
            <a:ext cx="5715000" cy="990600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hlinkClick r:id="rId3" action="ppaction://hlinksldjump"/>
              </a:rPr>
              <a:t/>
            </a:r>
            <a:br>
              <a:rPr lang="en-US" sz="4000" b="1" i="1" dirty="0" smtClean="0">
                <a:hlinkClick r:id="rId3" action="ppaction://hlinksldjump"/>
              </a:rPr>
            </a:br>
            <a:r>
              <a:rPr lang="en-US" sz="4000" b="1" i="1" dirty="0" smtClean="0">
                <a:hlinkClick r:id="rId3" action="ppaction://hlinksldjump"/>
              </a:rPr>
              <a:t/>
            </a:r>
            <a:br>
              <a:rPr lang="en-US" sz="4000" b="1" i="1" dirty="0" smtClean="0">
                <a:hlinkClick r:id="rId3" action="ppaction://hlinksldjump"/>
              </a:rPr>
            </a:br>
            <a:r>
              <a:rPr lang="en-US" sz="2700" b="1" i="1" smtClean="0"/>
              <a:t>Answer Key</a:t>
            </a:r>
            <a:r>
              <a:rPr lang="en-US" sz="2700" b="1" i="1" dirty="0" smtClean="0"/>
              <a:t/>
            </a:r>
            <a:br>
              <a:rPr lang="en-US" sz="2700" b="1" i="1" dirty="0" smtClean="0"/>
            </a:br>
            <a:r>
              <a:rPr lang="en-US" sz="2400" b="1" dirty="0" smtClean="0"/>
              <a:t> Internet and The World Wide Web </a:t>
            </a:r>
            <a:r>
              <a:rPr lang="en-US" sz="2700" b="1" dirty="0" smtClean="0">
                <a:hlinkClick r:id="rId3" action="ppaction://hlinksldjump"/>
              </a:rPr>
              <a:t> </a:t>
            </a:r>
            <a:r>
              <a:rPr lang="en-US" sz="2700" dirty="0" smtClean="0">
                <a:hlinkClick r:id="rId3" action="ppaction://hlinksldjump"/>
              </a:rPr>
              <a:t/>
            </a:r>
            <a:br>
              <a:rPr lang="en-US" sz="2700" dirty="0" smtClean="0">
                <a:hlinkClick r:id="rId3" action="ppaction://hlinksldjump"/>
              </a:rPr>
            </a:br>
            <a:r>
              <a:rPr lang="en-US" dirty="0" smtClean="0">
                <a:hlinkClick r:id="rId3" action="ppaction://hlinksldjump"/>
              </a:rPr>
              <a:t/>
            </a:r>
            <a:br>
              <a:rPr lang="en-US" dirty="0" smtClean="0">
                <a:hlinkClick r:id="rId3" action="ppaction://hlinksldjump"/>
              </a:rPr>
            </a:br>
            <a:endParaRPr lang="en-US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C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D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B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= D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D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A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A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= D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B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A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= D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C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</a:t>
            </a:r>
            <a:r>
              <a:rPr lang="en-US" sz="2400" b="1" smtClean="0">
                <a:latin typeface="+mj-lt"/>
              </a:rPr>
              <a:t>= B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= C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A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C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B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= B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= D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D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28600" y="53340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8382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58" name="Action Button: End 57">
            <a:hlinkClick r:id="" action="ppaction://hlinkshowjump?jump=endshow" highlightClick="1"/>
          </p:cNvPr>
          <p:cNvSpPr/>
          <p:nvPr/>
        </p:nvSpPr>
        <p:spPr>
          <a:xfrm>
            <a:off x="228600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0" name="TextBox 59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6337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Doing business on the internet is called 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60730" y="633834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Spam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Surfing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E-Mail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E-Commerce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6337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Doing business on the internet is called 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98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Spam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Surfing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E-Mail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85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E-Commerce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use of computers to simulate a real or imagined environment that appears as a three-dimensional (3D) space.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96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Environmental Programming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348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Logic Systems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5494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Realistic Programming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Virtual Reality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5459</TotalTime>
  <Words>3564</Words>
  <Application>Microsoft Office PowerPoint</Application>
  <PresentationFormat>On-screen Show (4:3)</PresentationFormat>
  <Paragraphs>1523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 Internet and The World Wide Web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  Answer Key  Internet and The World Wide Web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585</cp:revision>
  <dcterms:created xsi:type="dcterms:W3CDTF">2008-05-20T16:40:50Z</dcterms:created>
  <dcterms:modified xsi:type="dcterms:W3CDTF">2009-02-26T06:08:57Z</dcterms:modified>
</cp:coreProperties>
</file>