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sldIdLst>
    <p:sldId id="572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17" r:id="rId37"/>
    <p:sldId id="518" r:id="rId38"/>
    <p:sldId id="519" r:id="rId39"/>
    <p:sldId id="522" r:id="rId40"/>
    <p:sldId id="523" r:id="rId41"/>
    <p:sldId id="524" r:id="rId42"/>
    <p:sldId id="527" r:id="rId43"/>
    <p:sldId id="528" r:id="rId44"/>
    <p:sldId id="529" r:id="rId45"/>
    <p:sldId id="532" r:id="rId46"/>
    <p:sldId id="533" r:id="rId47"/>
    <p:sldId id="534" r:id="rId48"/>
    <p:sldId id="537" r:id="rId49"/>
    <p:sldId id="538" r:id="rId50"/>
    <p:sldId id="539" r:id="rId51"/>
    <p:sldId id="542" r:id="rId52"/>
    <p:sldId id="543" r:id="rId53"/>
    <p:sldId id="544" r:id="rId54"/>
    <p:sldId id="547" r:id="rId55"/>
    <p:sldId id="548" r:id="rId56"/>
    <p:sldId id="549" r:id="rId57"/>
    <p:sldId id="552" r:id="rId58"/>
    <p:sldId id="553" r:id="rId59"/>
    <p:sldId id="554" r:id="rId60"/>
    <p:sldId id="557" r:id="rId61"/>
    <p:sldId id="558" r:id="rId62"/>
    <p:sldId id="559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3E4C8-853C-4AB8-8DAE-413CDE06892F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4.xml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8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    </a:t>
            </a:r>
            <a:endParaRPr lang="en-US" sz="24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    MC-Quiz: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5 - Input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involves reading typewritten, computer-printed, or hand-printed characters from ordinary documents and translating the images into a form the computer can process.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38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 Character Recognition (OCR)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549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 / Encoding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36370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Voice recognition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52800" y="6338340"/>
            <a:ext cx="2136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279  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involves reading typewritten, computer-printed, or hand-printed characters from ordinary documents and translating the images into a form the computer can process.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0360" y="6338340"/>
            <a:ext cx="220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168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3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 Character Recognition (OCR)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554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 / Encoding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36373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Voice recognition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38181"/>
            <a:ext cx="777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300" b="1" dirty="0" smtClean="0"/>
              <a:t>The goal of __________ is to incorporate comfort, efficiency, and safety into the workplace.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646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hosting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E-commerce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Ergonomics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 Configuration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E-commerce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1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Ergonomics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 Configuration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85800" y="1638181"/>
            <a:ext cx="7772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b="1" dirty="0" smtClean="0"/>
              <a:t>The goal of __________ is to incorporate comfort, efficiency, and safety into the workplace.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834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E-commerce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03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342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Ergonomics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 Configuration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638181"/>
            <a:ext cx="7696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b="1" dirty="0" smtClean="0"/>
              <a:t>The goal of __________ is to incorporate comfort, efficiency, and safety into the workplace.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is a pointing device that fits comfortably in the palm of your hand.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0999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mouse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11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01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keyboard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35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scanner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is a pointing device that fits comfortably in the palm of your hand.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11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89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mouse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keyboard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scanner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__________ is a pointing device that fits comfortably in the palm of your hand.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303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263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316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11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89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mouse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keyboard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scanner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meeting between two or more geographically separated people who use a network or the Internet to transmit audio and video data.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site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Bulletin board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Electronic fax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Video conference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meeting between two or more geographically separated people who use a network or the Internet to transmit audio and video data.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9790" y="6338340"/>
            <a:ext cx="2116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68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Bulletin board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site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Electronic fax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Video conference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642080"/>
            <a:ext cx="6019800" cy="990600"/>
          </a:xfrm>
        </p:spPr>
        <p:txBody>
          <a:bodyPr>
            <a:normAutofit/>
          </a:bodyPr>
          <a:lstStyle/>
          <a:p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200" b="1" i="1" dirty="0" smtClean="0"/>
              <a:t>Input</a:t>
            </a:r>
            <a:endParaRPr lang="en-US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5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meeting between two or more geographically separated people who use a network or the Internet to transmit audio and video data.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0360" y="6338340"/>
            <a:ext cx="218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152400" y="48318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32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Bulletin board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site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Electronic fax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Video conference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reader is used to read the stripe on the back of credit cards, entertainment cards, bank cards, and other similar cards.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REID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20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 Stripe Card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6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reader is used to read the stripe on the back of credit cards, entertainment cards, bank cards, and other similar cards.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779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63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REID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07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41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 Stripe Card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reader is used to read the stripe on the back of credit cards, entertainment cards, bank cards, and other similar cards.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785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168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REID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461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 Stripe Card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5" y="1607403"/>
            <a:ext cx="7599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technology of authenticating a person’s identity by verifying a personal characteristic.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282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scripting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biometrics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programming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5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4280" y="6338340"/>
            <a:ext cx="2269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1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biometrics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scripting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programming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1" y="1607403"/>
            <a:ext cx="7604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technology of authenticating a person’s identity by verifying a personal characteristic.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5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282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800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biometrics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scripting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programming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1" y="1607403"/>
            <a:ext cx="7528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__________ is the technology of authenticating a person’s identity by verifying a personal characteristic.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response is an instruction a user issues by replying to a question displayed by a program.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code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binary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6888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response is an instruction a user issues by replying to a question displayed by a program.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binary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code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07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6883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82280" y="6338340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259  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response is an instruction a user issues by replying to a question displayed by a program.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2360" y="6338340"/>
            <a:ext cx="219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259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809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20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binary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496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code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069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user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693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an optical reader that uses laser beams to read bar codes.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694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Laser Scanner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87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Laser Bar Recorder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3150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Bar Code Reader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499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 Laser Beamer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5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key switches between two states each time a user presses the key.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261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71600" y="312523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toggle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71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71600" y="41865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qwerty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macro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key switches between two states each time a user presses the key.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904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261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6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toggle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65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qwerty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macro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key switches between two states each time a user presses the key.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84801" y="6338340"/>
            <a:ext cx="224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261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1539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control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toggle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865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qwerty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macro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small, flat, rectangular pointing device that is sensitive to pressure and motion.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display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touchpad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small, flat, rectangular pointing device that is sensitive to pressure and motion.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540" y="6338340"/>
            <a:ext cx="217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display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19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touchpad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30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__________ is a small, flat, rectangular pointing device that is sensitive to pressure and motion.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7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8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display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touchpad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482804"/>
            <a:ext cx="754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 __________ is a pressure-sensitive pointing device shaped like a pencil eraser that is positioned between keys on a keyboard.</a:t>
            </a:r>
            <a:endParaRPr lang="en-US" sz="22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266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Pointing stick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hlinkClick r:id="rId3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gadget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5030" y="6338340"/>
            <a:ext cx="233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gadget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Pointing stick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62000" y="1482804"/>
            <a:ext cx="754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 __________ is a pressure-sensitive pointing device shaped like a pencil eraser that is positioned between keys on a keyboard.</a:t>
            </a:r>
            <a:endParaRPr lang="en-US" sz="22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266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318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gadget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stylus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8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Pointing stick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762000" y="1482804"/>
            <a:ext cx="754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 __________ is a pressure-sensitive pointing device shaped like a pencil eraser that is positioned between keys on a keyboard.</a:t>
            </a:r>
            <a:endParaRPr lang="en-US" sz="22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number of horizontal and vertical pixels in a display device.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pitch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Scan rate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resolution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proportion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an optical reader that uses laser beams to read bar codes.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276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280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825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Laser Bar Recorder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42369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Bar Code Reader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701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Laser Scanner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490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 Laser Beamer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27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Scan rate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pitch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resolution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proportion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number of horizontal and vertical pixels in a display device.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309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3134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Scan rate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pitch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resolution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proportion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the number of horizontal and vertical pixels in a display device.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the smallest element in an electronic image.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baud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pixel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chain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the smallest element in an electronic image.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376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pixel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baud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chain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the smallest element in an electronic image.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50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pixel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baud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chain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technology that uses radio signals to communicate with a tag placed in or attached to an object, an animal, or person.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ADA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RFID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OCR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technology that uses radio signals to communicate with a tag placed in or attached to an object, an animal, or person.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94494" y="6338340"/>
            <a:ext cx="216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RFID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ADA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OCR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 is a technology that uses radio signals to communicate with a tag placed in or attached to an object, an animal, or person.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110" y="6338340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50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RFID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ADA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OCR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6074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a self-service stand alone computerized machine that could provide information or products.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285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523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kiosk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19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workstation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4280" y="6338340"/>
            <a:ext cx="211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kiosk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19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workstation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6074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a self-service stand alone computerized machine that could provide information or products.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an optical reader that uses laser beams to read bar codes.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280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8219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Laser Bar Recorder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Laser Scanner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Bar Code Reader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 Laser Beamer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7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285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8002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kiosk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91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platform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workstation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6074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A __________ is a self-service stand alone computerized machine that could provide information or products.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Most retail stores use a __________ terminal to record purchases, process credit or debit cards and update inventory.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95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blind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988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passive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Most retail stores use a __________ terminal to record purchases, process credit or debit cards and update inventory.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6540" y="6338340"/>
            <a:ext cx="2163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988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95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blind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passive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Most retail stores use a __________ terminal to record purchases, process credit or debit cards and update inventory.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59610" y="6338340"/>
            <a:ext cx="220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284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37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988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959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blind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client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passive</a:t>
            </a:r>
            <a:endParaRPr lang="en-US" sz="2400" b="1" dirty="0"/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__________ requires any company with 15 or more employees to make reasonable attempts to accommodate the needs of physically challenged workers which may mean some computer accommodations.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15000" y="6400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union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3652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Social Security Act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Workers Compensation Act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035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Americans with Disabilities Act (ADA)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__________ requires any company with 15 or more employees to make reasonable attempts to accommodate the needs of physically challenged workers which may mean some computer accommodations.</a:t>
            </a:r>
            <a:endParaRPr lang="en-US" sz="20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286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367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Social Security Act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854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Workers Compensation Act</a:t>
            </a:r>
            <a:endParaRPr lang="en-US" sz="2400" b="1" dirty="0"/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035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Americans with Disabilities Act (ADA)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3306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__________ requires any company with 15 or more employees to make reasonable attempts to accommodate the needs of physically challenged workers which may mean some computer accommodations.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286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4557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367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Social Security Act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43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8593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Workers Compensation Act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0461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Americans with Disabilities Act (ADA)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computer, usually with limited processing power, that enables users to send data to and/or receive information from a host computer.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089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laptop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super computer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605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computer, usually with limited processing power, that enables users to send data to and/or receive information from a host computer.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27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super computer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89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laptop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549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 computer, usually with limited processing power, that enables users to send data to and/or receive information from a host computer.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57084" y="6338340"/>
            <a:ext cx="219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284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27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super computer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089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laptop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554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host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3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terminal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an instruction that causes a program to perform a specific action.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259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2523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request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command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701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calculation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824335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 stands for __________.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281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3652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magnetic-ink character recognition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605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nuclear magnetic resonance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6883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micro-computer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micro-memory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41401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281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367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magnetic-ink character recognition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micro-memory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605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nuclear magnetic resonance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693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micro-computer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824335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 stands for __________.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8850" y="6338340"/>
            <a:ext cx="219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281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37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367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magnetic-ink character recognition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micro-memory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554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nuclear magnetic resonance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68937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micro-computer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The </a:t>
            </a:r>
            <a:r>
              <a:rPr lang="en-US" b="1" smtClean="0"/>
              <a:t>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824335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MICR stands for __________.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85800"/>
            <a:ext cx="5715000" cy="990600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hlinkClick r:id="rId3" action="ppaction://hlinksldjump"/>
              </a:rPr>
              <a:t/>
            </a:r>
            <a:br>
              <a:rPr lang="en-US" sz="4000" b="1" i="1" dirty="0" smtClean="0">
                <a:hlinkClick r:id="rId3" action="ppaction://hlinksldjump"/>
              </a:rPr>
            </a:br>
            <a:r>
              <a:rPr lang="en-US" sz="4000" b="1" i="1" dirty="0" smtClean="0">
                <a:hlinkClick r:id="rId3" action="ppaction://hlinksldjump"/>
              </a:rPr>
              <a:t/>
            </a:r>
            <a:br>
              <a:rPr lang="en-US" sz="4000" b="1" i="1" dirty="0" smtClean="0">
                <a:hlinkClick r:id="rId3" action="ppaction://hlinksldjump"/>
              </a:rPr>
            </a:br>
            <a:r>
              <a:rPr lang="en-US" sz="2700" b="1" i="1" smtClean="0"/>
              <a:t>Answer Key</a:t>
            </a:r>
            <a:br>
              <a:rPr lang="en-US" sz="2700" b="1" i="1" smtClean="0"/>
            </a:br>
            <a:r>
              <a:rPr lang="en-US" sz="2800" b="1" i="1" smtClean="0"/>
              <a:t>Input </a:t>
            </a:r>
            <a:r>
              <a:rPr lang="en-US" sz="2700" b="1" smtClean="0">
                <a:hlinkClick r:id="rId3" action="ppaction://hlinksldjump"/>
              </a:rPr>
              <a:t> </a:t>
            </a:r>
            <a:r>
              <a:rPr lang="en-US" sz="2700" dirty="0" smtClean="0">
                <a:hlinkClick r:id="rId3" action="ppaction://hlinksldjump"/>
              </a:rPr>
              <a:t/>
            </a:r>
            <a:br>
              <a:rPr lang="en-US" sz="2700" dirty="0" smtClean="0">
                <a:hlinkClick r:id="rId3" action="ppaction://hlinksldjump"/>
              </a:rPr>
            </a:br>
            <a:r>
              <a:rPr lang="en-US" dirty="0" smtClean="0">
                <a:hlinkClick r:id="rId3" action="ppaction://hlinksldjump"/>
              </a:rPr>
              <a:t/>
            </a:r>
            <a:br>
              <a:rPr lang="en-US" dirty="0" smtClean="0">
                <a:hlinkClick r:id="rId3" action="ppaction://hlinksldjump"/>
              </a:rPr>
            </a:br>
            <a:endParaRPr lang="en-US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C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524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B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D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= C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A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B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D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= D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C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A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= D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D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= C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= B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B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B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B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= D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</a:t>
            </a:r>
            <a:r>
              <a:rPr lang="en-US" sz="2400" b="1" smtClean="0">
                <a:latin typeface="+mj-lt"/>
              </a:rPr>
              <a:t>= D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B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58580" y="531901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7620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an instruction that causes a program to perform a specific action.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2780" y="6338340"/>
            <a:ext cx="208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command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request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calculation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__________ is an instruction that causes a program to perform a specific action.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259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6503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command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242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request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57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calculation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8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__________ involves reading typewritten, computer-printed, or hand-printed characters from ordinary documents and translating the images into a form the computer can process.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5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279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47091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Optical Character Recognition (OCR)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3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Compression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1549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 / Encoding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3642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Voice recognition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5558</TotalTime>
  <Words>3567</Words>
  <Application>Microsoft Office PowerPoint</Application>
  <PresentationFormat>On-screen Show (4:3)</PresentationFormat>
  <Paragraphs>1523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Input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  Answer Key Input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597</cp:revision>
  <dcterms:created xsi:type="dcterms:W3CDTF">2008-05-20T16:40:50Z</dcterms:created>
  <dcterms:modified xsi:type="dcterms:W3CDTF">2009-02-26T00:06:55Z</dcterms:modified>
</cp:coreProperties>
</file>