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handoutMasterIdLst>
    <p:handoutMasterId r:id="rId66"/>
  </p:handout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94A33-BDC3-43F4-9702-3C3B583DE121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39B06-4542-438E-8710-8CA2BEE4D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1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7" Type="http://schemas.openxmlformats.org/officeDocument/2006/relationships/slide" Target="slide33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5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7" Type="http://schemas.openxmlformats.org/officeDocument/2006/relationships/slide" Target="slide45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7" Type="http://schemas.openxmlformats.org/officeDocument/2006/relationships/slide" Target="slide61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7" Type="http://schemas.openxmlformats.org/officeDocument/2006/relationships/slide" Target="slide61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7" Type="http://schemas.openxmlformats.org/officeDocument/2006/relationships/slide" Target="slide61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7" Type="http://schemas.openxmlformats.org/officeDocument/2006/relationships/slide" Target="slide61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7" Type="http://schemas.openxmlformats.org/officeDocument/2006/relationships/slide" Target="slide61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7" Type="http://schemas.openxmlformats.org/officeDocument/2006/relationships/slide" Target="slide61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54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7" Type="http://schemas.openxmlformats.org/officeDocument/2006/relationships/slide" Target="slide61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7" Type="http://schemas.openxmlformats.org/officeDocument/2006/relationships/slide" Target="slide61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7" Type="http://schemas.openxmlformats.org/officeDocument/2006/relationships/slide" Target="slide61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9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191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 and Networks</a:t>
            </a:r>
            <a:endParaRPr lang="en-US" sz="2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transmits messages and files via a computer network?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83280" y="6338340"/>
            <a:ext cx="206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462  </a:t>
            </a:r>
            <a:endParaRPr lang="en-US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40" y="47546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conferencing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38684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08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E-Mail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3863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VoIP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transmits messages and files via a computer network?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2255" y="6338340"/>
            <a:ext cx="220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7340" y="47546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conferencing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8840" y="316511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596" y="42156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E-Mail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340" y="36878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VoIP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839724"/>
            <a:ext cx="7772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What is another name for text messaging?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463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SMS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M2M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3089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TXM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546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MMS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126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839724"/>
            <a:ext cx="77724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What is another name for text messaging?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156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SMS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M2M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2596" y="423089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TXM</a:t>
            </a:r>
          </a:p>
        </p:txBody>
      </p:sp>
      <p:sp>
        <p:nvSpPr>
          <p:cNvPr id="44" name="TextBox 43">
            <a:hlinkClick r:id="rId5" action="ppaction://hlinksldjump"/>
          </p:cNvPr>
          <p:cNvSpPr txBox="1"/>
          <p:nvPr/>
        </p:nvSpPr>
        <p:spPr>
          <a:xfrm>
            <a:off x="1402596" y="47546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839724"/>
            <a:ext cx="76962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 smtClean="0"/>
              <a:t>What is another name for text messaging?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401814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SMS</a:t>
            </a:r>
            <a:endParaRPr lang="en-US" sz="2400" b="1" dirty="0"/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M2M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402596" y="42311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TXM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234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MMS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types of wireless internet access points are mobile wireless networks and 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gates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Hot spots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346" y="42156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spots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1758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types of wireless internet access points are mobile wireless networks and 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401564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gates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Hot spots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34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spots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1758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types of wireless internet access points are mobile wireless networks and ____________.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5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Hot spots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156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 gates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182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spots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16304" y="47546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hotspot technology?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972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WiMAX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32576" y="47490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Bluetooth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hotspot technology?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15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080" y="3155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1314" y="369698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596" y="42004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WiMAX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32326" y="47488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Bluetooth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68580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i="1" dirty="0" smtClean="0"/>
              <a:t>Communications and Networks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9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hotspot technology?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3340" y="6338340"/>
            <a:ext cx="205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140208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9698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WiFi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080" y="42004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WiMAX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32810" y="47488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Bluetooth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navigation system that uses receivers to accept and analyze signal sent by satellites in order to determine the receiver's geographic location  is called a 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314" y="36675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GPS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3206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G-Scan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navigation system that uses receivers to accept and analyze signal sent by satellites in order to determine the receiver's geographic location  is called a 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hlinkClick r:id="rId5" action="ppaction://hlinksldjump"/>
          </p:cNvPr>
          <p:cNvSpPr txBox="1"/>
          <p:nvPr/>
        </p:nvSpPr>
        <p:spPr>
          <a:xfrm>
            <a:off x="140156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E-Map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1564" y="36675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Geode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596" y="42209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GPS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3232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G-Scan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navigation system that uses receivers to accept and analyze signal sent by satellites in order to determine the receiver's geographic location  is called a 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1549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E-Map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677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Geode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GPS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32810" y="47393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G-Scan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major feature of this software is a calendar which can track the schedule of multiple users and coordinate appointments and meeting times.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467    </a:t>
            </a:r>
            <a:endParaRPr lang="en-US" b="1" dirty="0"/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intergroup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57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 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193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54668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7270" y="6323100"/>
            <a:ext cx="207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467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major feature of this software is a calendar which can track the schedule of multiple users and coordinate appointments and meeting times.</a:t>
            </a:r>
            <a:endParaRPr lang="en-US" sz="2400" b="1" dirty="0"/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intergroup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 ware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346" y="47193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467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major feature of this software is a calendar which can track the schedule of multiple users and coordinate appointments and meeting times.</a:t>
            </a:r>
            <a:endParaRPr lang="en-US" sz="2400" b="1" dirty="0"/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intergroup</a:t>
            </a:r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1386840" y="3672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 ware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7356" y="42209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402346" y="47193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Web application that combines services from two or more services to create a new application?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861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Mashup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878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96" y="42364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 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17336" y="4719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Web application that combines services from two or more services to create a new application?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68040" y="630786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469  </a:t>
            </a:r>
            <a:endParaRPr lang="en-US" b="1" dirty="0"/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6324" y="318594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Mashup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86324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2080" y="42359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 ware</a:t>
            </a:r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417336" y="47190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a Web application that combines services from two or more services to create a new application?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36560" y="6338340"/>
            <a:ext cx="207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76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324" y="318069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Mashup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324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346" y="42364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 ware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17836" y="4719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groupware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device is required for successful communications?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sending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32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receiving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735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___________ is a collection of computers and devices connected via communications devices and transmission media. 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470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40233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collaborative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401564" y="36667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access point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___________ is a collection of computers and devices connected via communications devices and transmission media. 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290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40208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collaborative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2080" y="36667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access point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___________ is a collection of computers and devices connected via communications devices and transmission media. 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14119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collaborative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access point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34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08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not a classification of a network?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not a classification of a network?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138684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596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of the following is not a classification of a network?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08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Each computer or device on a network is called a 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40208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Each computer or device on a network is called a _______.</a:t>
            </a:r>
            <a:endParaRPr lang="en-US" sz="2400" b="1" dirty="0"/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node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59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Each computer or device on a network is called a _______.</a:t>
            </a:r>
            <a:endParaRPr lang="en-US" sz="2400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6324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node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735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401564" y="36878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access a wireless ________, local computers and devices must have built in wireless capability or the correct adapter.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7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38" name="TextBox 37">
            <a:hlinkClick r:id="rId7" action="ppaction://hlinksldjump"/>
          </p:cNvPr>
          <p:cNvSpPr txBox="1"/>
          <p:nvPr/>
        </p:nvSpPr>
        <p:spPr>
          <a:xfrm>
            <a:off x="1401564" y="36878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39" name="TextBox 38">
            <a:hlinkClick r:id="rId7" action="ppaction://hlinksldjump"/>
          </p:cNvPr>
          <p:cNvSpPr txBox="1"/>
          <p:nvPr/>
        </p:nvSpPr>
        <p:spPr>
          <a:xfrm>
            <a:off x="1402346" y="42306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40" name="TextBox 39">
            <a:hlinkClick r:id="rId7" action="ppaction://hlinksldjump"/>
          </p:cNvPr>
          <p:cNvSpPr txBox="1"/>
          <p:nvPr/>
        </p:nvSpPr>
        <p:spPr>
          <a:xfrm>
            <a:off x="1402596" y="473381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device is required for successful communications?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30786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5" action="ppaction://hlinksldjump"/>
          </p:cNvPr>
          <p:cNvSpPr txBox="1"/>
          <p:nvPr/>
        </p:nvSpPr>
        <p:spPr>
          <a:xfrm>
            <a:off x="1386324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sending</a:t>
            </a:r>
            <a:endParaRPr lang="en-US" sz="2400" b="1" dirty="0"/>
          </a:p>
        </p:txBody>
      </p:sp>
      <p:sp>
        <p:nvSpPr>
          <p:cNvPr id="38" name="TextBox 37">
            <a:hlinkClick r:id="rId5" action="ppaction://hlinksldjump"/>
          </p:cNvPr>
          <p:cNvSpPr txBox="1"/>
          <p:nvPr/>
        </p:nvSpPr>
        <p:spPr>
          <a:xfrm>
            <a:off x="1386074" y="36725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receiving</a:t>
            </a:r>
            <a:endParaRPr lang="en-US" sz="2400" b="1" dirty="0"/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387106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access a wireless ________, local computers and devices must have built in wireless capability or the correct adapter.</a:t>
            </a:r>
            <a:endParaRPr lang="en-US" sz="2400" b="1" dirty="0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346" y="423039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472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access a wireless ________, local computers and devices must have built in wireless capability or the correct adapter.</a:t>
            </a:r>
            <a:endParaRPr lang="en-US" sz="2400" b="1" dirty="0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324" y="31691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WAN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VAN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596" y="423039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server can be dedicated for what function/s?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048000" y="5943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473-474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1783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server can be dedicated for what function/s?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00400" y="633834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473-474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840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156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17586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print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8735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server can be dedicated for what function/s?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083006" y="6338340"/>
            <a:ext cx="243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473-474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76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6840" y="3185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31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17570" y="42219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print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7356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8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commonly used network topology?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691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83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346" y="42212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commonly used network topology?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7306" y="6338340"/>
            <a:ext cx="2099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34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star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34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commonly used network topology?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22320" y="633834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7" action="ppaction://hlinksldjump"/>
          </p:cNvPr>
          <p:cNvSpPr txBox="1"/>
          <p:nvPr/>
        </p:nvSpPr>
        <p:spPr>
          <a:xfrm>
            <a:off x="138632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33" name="TextBox 32">
            <a:hlinkClick r:id="rId7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star</a:t>
            </a:r>
          </a:p>
        </p:txBody>
      </p:sp>
      <p:sp>
        <p:nvSpPr>
          <p:cNvPr id="43" name="TextBox 42">
            <a:hlinkClick r:id="rId7" action="ppaction://hlinksldjump"/>
          </p:cNvPr>
          <p:cNvSpPr txBox="1"/>
          <p:nvPr/>
        </p:nvSpPr>
        <p:spPr>
          <a:xfrm>
            <a:off x="140208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ring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61544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is a small version of the Internet that exists within an organization?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extranet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819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peer-to-peer network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183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intranet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183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8520" y="6338340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61544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is a small version of the Internet that exists within an organization?</a:t>
            </a:r>
            <a:endParaRPr lang="en-US" sz="2400" b="1" dirty="0"/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extranet</a:t>
            </a:r>
          </a:p>
        </p:txBody>
      </p:sp>
      <p:sp>
        <p:nvSpPr>
          <p:cNvPr id="39" name="TextBox 38">
            <a:hlinkClick r:id="rId5" action="ppaction://hlinksldjump"/>
          </p:cNvPr>
          <p:cNvSpPr txBox="1"/>
          <p:nvPr/>
        </p:nvSpPr>
        <p:spPr>
          <a:xfrm>
            <a:off x="1402080" y="36819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peer-to-peer network</a:t>
            </a:r>
          </a:p>
        </p:txBody>
      </p:sp>
      <p:sp>
        <p:nvSpPr>
          <p:cNvPr id="40" name="TextBox 39">
            <a:hlinkClick r:id="rId5" action="ppaction://hlinksldjump"/>
          </p:cNvPr>
          <p:cNvSpPr txBox="1"/>
          <p:nvPr/>
        </p:nvSpPr>
        <p:spPr>
          <a:xfrm>
            <a:off x="140208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intranet</a:t>
            </a:r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402596" y="47504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824335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device is required for successful communications?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sending</a:t>
            </a:r>
            <a:endParaRPr lang="en-US" sz="2400" b="1" dirty="0"/>
          </a:p>
        </p:txBody>
      </p:sp>
      <p:sp>
        <p:nvSpPr>
          <p:cNvPr id="41" name="TextBox 40">
            <a:hlinkClick r:id="rId5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receiving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1372116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8830" y="6338340"/>
            <a:ext cx="2040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477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is a small version of the Internet that exists within an organization?</a:t>
            </a:r>
            <a:endParaRPr lang="en-US" sz="2400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090" y="31552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extranet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33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peer-to-peer network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40259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intranet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402080" y="47490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hub</a:t>
            </a:r>
          </a:p>
        </p:txBody>
      </p:sp>
      <p:sp>
        <p:nvSpPr>
          <p:cNvPr id="47" name="TextBox 46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protocol uses packet switching to send data along the best route?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208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TCP/IP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08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UWB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6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protocol uses packet switching to send data along the best route?</a:t>
            </a: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042" y="6338340"/>
            <a:ext cx="210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208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TCP/IP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08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08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UWB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protocol uses packet switching to send data along the best route?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1040" y="6338340"/>
            <a:ext cx="221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478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40208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40208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TCP/IP</a:t>
            </a:r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40208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token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08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UWB</a:t>
            </a:r>
          </a:p>
        </p:txBody>
      </p:sp>
      <p:sp>
        <p:nvSpPr>
          <p:cNvPr id="43" name="TextBox 42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cell phone network to connect to the internet wirelessly from mobile computers and devices?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broadband modem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modem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9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DSL modem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cable modem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cell phone network to connect to the internet wirelessly from mobile computers and devices?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7160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broadband modem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38684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modem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59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DSL modem</a:t>
            </a:r>
            <a:endParaRPr lang="en-US" sz="2400" b="1" dirty="0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cable modem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uses the cell phone network to connect to the internet wirelessly from mobile computers and devices?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5" action="ppaction://hlinksldjump"/>
          </p:cNvPr>
          <p:cNvSpPr txBox="1"/>
          <p:nvPr/>
        </p:nvSpPr>
        <p:spPr>
          <a:xfrm>
            <a:off x="137160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broadband modem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1386840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wireless modem</a:t>
            </a:r>
          </a:p>
        </p:txBody>
      </p:sp>
      <p:sp>
        <p:nvSpPr>
          <p:cNvPr id="33" name="TextBox 32">
            <a:hlinkClick r:id="rId5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DSL modem</a:t>
            </a:r>
            <a:endParaRPr lang="en-US" sz="2400" b="1" dirty="0"/>
          </a:p>
        </p:txBody>
      </p:sp>
      <p:sp>
        <p:nvSpPr>
          <p:cNvPr id="42" name="TextBox 41">
            <a:hlinkClick r:id="rId5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cable modem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amount of data, instructions, or information that can travel over a communications channel?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491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bandwidth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314" y="36725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microwaves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34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packets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34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latency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amount of data, instructions, or information that can travel over a communications channel?</a:t>
            </a: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7853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491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324" y="31544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bandwidth</a:t>
            </a:r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1564" y="36725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microwaves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59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packets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34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latency</a:t>
            </a:r>
          </a:p>
        </p:txBody>
      </p:sp>
      <p:sp>
        <p:nvSpPr>
          <p:cNvPr id="42" name="TextBox 41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amount of data, instructions, or information that can travel over a communications channel?</a:t>
            </a: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5866" y="6338340"/>
            <a:ext cx="206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491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6" action="ppaction://hlinksldjump"/>
          </p:cNvPr>
          <p:cNvSpPr txBox="1"/>
          <p:nvPr/>
        </p:nvSpPr>
        <p:spPr>
          <a:xfrm>
            <a:off x="1386324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bandwidth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1564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microwaves</a:t>
            </a:r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2346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packets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latency</a:t>
            </a:r>
          </a:p>
        </p:txBody>
      </p:sp>
      <p:sp>
        <p:nvSpPr>
          <p:cNvPr id="46" name="TextBox 45">
            <a:hlinkClick r:id="rId7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it called when two or more devices transfer data, instructions, and information?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  <a:endParaRPr lang="en-US" sz="2400" b="1" dirty="0"/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conference</a:t>
            </a:r>
            <a:endParaRPr lang="en-US" sz="2400" b="1" dirty="0"/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8735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feedback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7481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typical type of wired home network?</a:t>
            </a:r>
            <a:endParaRPr lang="en-US" sz="2400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40156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Power-line cable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Phone line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router</a:t>
            </a:r>
          </a:p>
        </p:txBody>
      </p:sp>
      <p:sp>
        <p:nvSpPr>
          <p:cNvPr id="39" name="TextBox 38">
            <a:hlinkClick r:id="rId4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727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7481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typical type of wired home network?</a:t>
            </a:r>
            <a:endParaRPr lang="en-US" sz="2400" b="1" dirty="0"/>
          </a:p>
        </p:txBody>
      </p:sp>
      <p:sp>
        <p:nvSpPr>
          <p:cNvPr id="39" name="TextBox 38">
            <a:hlinkClick r:id="rId6" action="ppaction://hlinksldjump"/>
          </p:cNvPr>
          <p:cNvSpPr txBox="1"/>
          <p:nvPr/>
        </p:nvSpPr>
        <p:spPr>
          <a:xfrm>
            <a:off x="140156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Power-line cable</a:t>
            </a:r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40259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Phone line</a:t>
            </a:r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402080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router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0340" y="6338340"/>
            <a:ext cx="207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489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7481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is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a typical type of wired home network?</a:t>
            </a:r>
            <a:endParaRPr lang="en-US" sz="2400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401564" y="366700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Power-line cable</a:t>
            </a: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140259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Ethernet</a:t>
            </a:r>
          </a:p>
        </p:txBody>
      </p:sp>
      <p:sp>
        <p:nvSpPr>
          <p:cNvPr id="45" name="TextBox 44">
            <a:hlinkClick r:id="rId6" action="ppaction://hlinksldjump"/>
          </p:cNvPr>
          <p:cNvSpPr txBox="1"/>
          <p:nvPr/>
        </p:nvSpPr>
        <p:spPr>
          <a:xfrm>
            <a:off x="1387356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Phone line</a:t>
            </a:r>
          </a:p>
        </p:txBody>
      </p:sp>
      <p:sp>
        <p:nvSpPr>
          <p:cNvPr id="46" name="TextBox 45">
            <a:hlinkClick r:id="rId6" action="ppaction://hlinksldjump"/>
          </p:cNvPr>
          <p:cNvSpPr txBox="1"/>
          <p:nvPr/>
        </p:nvSpPr>
        <p:spPr>
          <a:xfrm>
            <a:off x="1401564" y="31709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router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2700" b="1" i="1" dirty="0" smtClean="0"/>
              <a:t>Answer Key</a:t>
            </a:r>
            <a:br>
              <a:rPr lang="en-US" sz="2700" b="1" i="1" dirty="0" smtClean="0"/>
            </a:br>
            <a:r>
              <a:rPr lang="en-US" sz="2700" b="1" dirty="0" smtClean="0"/>
              <a:t> </a:t>
            </a:r>
            <a:r>
              <a:rPr lang="en-US" sz="2800" b="1" i="1" dirty="0" smtClean="0"/>
              <a:t>Communications and Networks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D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B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C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A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B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D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A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C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A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C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B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A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C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D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A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C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B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B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A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A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it called when two or more devices transfer data, instructions, and information?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07860"/>
            <a:ext cx="208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hlinkClick r:id="rId6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  <a:endParaRPr lang="en-US" sz="2400" b="1" dirty="0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conference</a:t>
            </a:r>
            <a:endParaRPr lang="en-US" sz="2400" b="1" dirty="0"/>
          </a:p>
        </p:txBody>
      </p:sp>
      <p:sp>
        <p:nvSpPr>
          <p:cNvPr id="43" name="TextBox 42">
            <a:hlinkClick r:id="rId6" action="ppaction://hlinksldjump"/>
          </p:cNvPr>
          <p:cNvSpPr txBox="1"/>
          <p:nvPr/>
        </p:nvSpPr>
        <p:spPr>
          <a:xfrm>
            <a:off x="138735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feedback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it called when two or more devices transfer data, instructions, and information?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hlinkClick r:id="rId6" action="ppaction://hlinksldjump"/>
          </p:cNvPr>
          <p:cNvSpPr txBox="1"/>
          <p:nvPr/>
        </p:nvSpPr>
        <p:spPr>
          <a:xfrm>
            <a:off x="1386324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network</a:t>
            </a:r>
            <a:endParaRPr lang="en-US" sz="2400" b="1" dirty="0"/>
          </a:p>
        </p:txBody>
      </p:sp>
      <p:sp>
        <p:nvSpPr>
          <p:cNvPr id="29" name="TextBox 28">
            <a:hlinkClick r:id="rId6" action="ppaction://hlinksldjump"/>
          </p:cNvPr>
          <p:cNvSpPr txBox="1"/>
          <p:nvPr/>
        </p:nvSpPr>
        <p:spPr>
          <a:xfrm>
            <a:off x="1386324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  <a:endParaRPr lang="en-US" sz="2400" b="1" dirty="0"/>
          </a:p>
        </p:txBody>
      </p:sp>
      <p:sp>
        <p:nvSpPr>
          <p:cNvPr id="41" name="TextBox 40">
            <a:hlinkClick r:id="rId6" action="ppaction://hlinksldjump"/>
          </p:cNvPr>
          <p:cNvSpPr txBox="1"/>
          <p:nvPr/>
        </p:nvSpPr>
        <p:spPr>
          <a:xfrm>
            <a:off x="1387356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conference</a:t>
            </a:r>
            <a:endParaRPr lang="en-US" sz="2400" b="1" dirty="0"/>
          </a:p>
        </p:txBody>
      </p:sp>
      <p:sp>
        <p:nvSpPr>
          <p:cNvPr id="42" name="TextBox 41">
            <a:hlinkClick r:id="rId6" action="ppaction://hlinksldjump"/>
          </p:cNvPr>
          <p:cNvSpPr txBox="1"/>
          <p:nvPr/>
        </p:nvSpPr>
        <p:spPr>
          <a:xfrm>
            <a:off x="1387356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feedback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6836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transmits messages and files via a computer network?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9</a:t>
            </a:r>
          </a:p>
          <a:p>
            <a:pPr algn="r"/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462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73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7090" y="316511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fax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1830" y="42156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E-Mail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3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VoIP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5540</TotalTime>
  <Words>3238</Words>
  <Application>Microsoft Office PowerPoint</Application>
  <PresentationFormat>On-screen Show (4:3)</PresentationFormat>
  <Paragraphs>1524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Communications and Networks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 Communications and Networks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585</cp:revision>
  <dcterms:created xsi:type="dcterms:W3CDTF">2008-05-20T16:40:50Z</dcterms:created>
  <dcterms:modified xsi:type="dcterms:W3CDTF">2009-02-26T00:09:58Z</dcterms:modified>
</cp:coreProperties>
</file>