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65" r:id="rId6"/>
    <p:sldId id="266" r:id="rId7"/>
    <p:sldId id="259" r:id="rId8"/>
    <p:sldId id="263" r:id="rId9"/>
    <p:sldId id="262" r:id="rId10"/>
    <p:sldId id="267" r:id="rId11"/>
    <p:sldId id="260" r:id="rId12"/>
    <p:sldId id="268" r:id="rId13"/>
    <p:sldId id="269" r:id="rId14"/>
    <p:sldId id="270" r:id="rId15"/>
    <p:sldId id="271" r:id="rId16"/>
    <p:sldId id="272" r:id="rId17"/>
    <p:sldId id="273" r:id="rId18"/>
    <p:sldId id="264" r:id="rId19"/>
    <p:sldId id="276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941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919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0785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68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5273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1139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885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57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619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403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985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1B0FD-80B7-4D82-A6F5-6F261EDA5790}" type="datetimeFigureOut">
              <a:rPr lang="en-AU" smtClean="0"/>
              <a:t>8/12/2021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CC99D-F240-4DD4-9443-90265C4A2F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69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21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28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30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AU" sz="40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There was the God of Technology Hephaestus </a:t>
            </a:r>
            <a:r>
              <a:rPr lang="en-AU" sz="4000" dirty="0" err="1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C</a:t>
            </a:r>
            <a:r>
              <a:rPr lang="en-AU" sz="4000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ontos</a:t>
            </a:r>
            <a:r>
              <a:rPr lang="en-AU" sz="40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…</a:t>
            </a:r>
            <a:endParaRPr lang="en-AU" sz="4000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705122" y="1108292"/>
            <a:ext cx="9217890" cy="1348653"/>
          </a:xfrm>
        </p:spPr>
        <p:txBody>
          <a:bodyPr>
            <a:normAutofit/>
          </a:bodyPr>
          <a:lstStyle/>
          <a:p>
            <a:r>
              <a:rPr lang="en-AU" sz="72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In the Beginning</a:t>
            </a:r>
            <a:endParaRPr lang="en-AU" sz="72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thos Pro Regular" panose="04020505030E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0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8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6779" y="844627"/>
            <a:ext cx="4484649" cy="4552563"/>
          </a:xfrm>
        </p:spPr>
        <p:txBody>
          <a:bodyPr/>
          <a:lstStyle/>
          <a:p>
            <a:pPr algn="r"/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Hephaestus </a:t>
            </a:r>
            <a:r>
              <a:rPr lang="en-AU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Contos</a:t>
            </a:r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took quickly to a chill-axed life in the hills….</a:t>
            </a:r>
            <a:endParaRPr lang="en-AU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214f67c0-c4a5-48b8-9a2b-9a2d440325b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6869151" cy="686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0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142" y="278780"/>
            <a:ext cx="6606890" cy="619658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57639" y="576685"/>
            <a:ext cx="4640766" cy="5600777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Lithos Pro Regular" panose="04020505030E02020A04" pitchFamily="82" charset="0"/>
              </a:rPr>
              <a:t>The altitude agreed with Hephaestus </a:t>
            </a:r>
            <a:r>
              <a:rPr lang="en-AU" dirty="0" err="1" smtClean="0">
                <a:latin typeface="Lithos Pro Regular" panose="04020505030E02020A04" pitchFamily="82" charset="0"/>
              </a:rPr>
              <a:t>Contos</a:t>
            </a:r>
            <a:r>
              <a:rPr lang="en-AU" dirty="0" smtClean="0">
                <a:latin typeface="Lithos Pro Regular" panose="04020505030E02020A04" pitchFamily="82" charset="0"/>
              </a:rPr>
              <a:t> and he quickly became the most beautiful man in the </a:t>
            </a:r>
            <a:r>
              <a:rPr lang="en-AU" dirty="0" err="1" smtClean="0">
                <a:latin typeface="Lithos Pro Regular" panose="04020505030E02020A04" pitchFamily="82" charset="0"/>
              </a:rPr>
              <a:t>Lesmos</a:t>
            </a:r>
            <a:r>
              <a:rPr lang="en-AU" dirty="0" smtClean="0">
                <a:latin typeface="Lithos Pro Regular" panose="04020505030E02020A04" pitchFamily="82" charset="0"/>
              </a:rPr>
              <a:t>. He began work on his magnum opus.</a:t>
            </a:r>
            <a:endParaRPr lang="en-AU" dirty="0">
              <a:latin typeface="Lithos Pro Regular" panose="04020505030E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9170" y="936702"/>
            <a:ext cx="4685371" cy="1779897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The</a:t>
            </a:r>
            <a:br>
              <a:rPr lang="en-A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Lesmos</a:t>
            </a:r>
            <a:r>
              <a:rPr lang="en-A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/>
            </a:r>
            <a:br>
              <a:rPr lang="en-A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Matrix</a:t>
            </a:r>
            <a:endParaRPr lang="en-A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thos Pro Regular" panose="04020505030E02020A04" pitchFamily="82" charset="0"/>
            </a:endParaRPr>
          </a:p>
        </p:txBody>
      </p:sp>
      <p:pic>
        <p:nvPicPr>
          <p:cNvPr id="4" name="08e898c2-3b8e-4957-b53f-f542a0f58ea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02526"/>
            <a:ext cx="9277815" cy="521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1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98" y="365125"/>
            <a:ext cx="4518102" cy="5678836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chemeClr val="bg2">
                    <a:lumMod val="25000"/>
                  </a:schemeClr>
                </a:solidFill>
                <a:latin typeface="Lithos Pro Regular" panose="04020505030E02020A04" pitchFamily="82" charset="0"/>
              </a:rPr>
              <a:t>He interviewed for Head of Learning Area- we have some archival footage of how he won the position.</a:t>
            </a:r>
            <a:endParaRPr lang="en-AU" dirty="0">
              <a:solidFill>
                <a:schemeClr val="bg2">
                  <a:lumMod val="25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088ffae0-ed7c-479a-a20d-24ec7ffda23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7229" y="808464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8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0"/>
            <a:ext cx="6858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1946"/>
            <a:ext cx="5867400" cy="3614721"/>
          </a:xfrm>
          <a:prstGeom prst="rect">
            <a:avLst/>
          </a:prstGeom>
        </p:spPr>
      </p:pic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4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605"/>
            <a:ext cx="7735712" cy="413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0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17492" cy="4114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92" y="3333608"/>
            <a:ext cx="5074508" cy="352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6826"/>
            <a:ext cx="12191999" cy="8124826"/>
          </a:xfrm>
        </p:spPr>
      </p:pic>
    </p:spTree>
    <p:extLst>
      <p:ext uri="{BB962C8B-B14F-4D97-AF65-F5344CB8AC3E}">
        <p14:creationId xmlns:p14="http://schemas.microsoft.com/office/powerpoint/2010/main" val="82260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53246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At </a:t>
            </a:r>
            <a:r>
              <a:rPr lang="en-AU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Lesmos</a:t>
            </a:r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he lived and laughed for many years. There was much merriment and dancing.</a:t>
            </a:r>
            <a:endParaRPr lang="en-AU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75059582-91b1-4528-9fe8-4dbbc55d48c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79813" y="2088139"/>
            <a:ext cx="4769860" cy="4769861"/>
          </a:xfrm>
        </p:spPr>
      </p:pic>
    </p:spTree>
    <p:extLst>
      <p:ext uri="{BB962C8B-B14F-4D97-AF65-F5344CB8AC3E}">
        <p14:creationId xmlns:p14="http://schemas.microsoft.com/office/powerpoint/2010/main" val="121354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55452f1f-56cc-4b62-bf57-30ae60ad20d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9209" y="0"/>
            <a:ext cx="12685172" cy="6858000"/>
          </a:xfrm>
        </p:spPr>
      </p:pic>
      <p:sp>
        <p:nvSpPr>
          <p:cNvPr id="5" name="TextBox 4"/>
          <p:cNvSpPr txBox="1"/>
          <p:nvPr/>
        </p:nvSpPr>
        <p:spPr>
          <a:xfrm>
            <a:off x="729674" y="1690688"/>
            <a:ext cx="27893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Lithos Pro Regular" panose="04020505030E02020A04" pitchFamily="82" charset="0"/>
              </a:rPr>
              <a:t>He retired in 2021</a:t>
            </a:r>
            <a:endParaRPr lang="en-AU" sz="4000" dirty="0">
              <a:solidFill>
                <a:schemeClr val="accent4">
                  <a:lumMod val="40000"/>
                  <a:lumOff val="60000"/>
                </a:schemeClr>
              </a:solidFill>
              <a:latin typeface="Lithos Pro Regular" panose="04020505030E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Farewell to the Godfather of </a:t>
            </a:r>
            <a:r>
              <a:rPr lang="en-AU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Lesmos</a:t>
            </a:r>
            <a:endParaRPr lang="en-AU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602c676e-0d84-4f3e-b35e-8639a840c29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47199" y="1690688"/>
            <a:ext cx="5167311" cy="5167312"/>
          </a:xfrm>
        </p:spPr>
      </p:pic>
    </p:spTree>
    <p:extLst>
      <p:ext uri="{BB962C8B-B14F-4D97-AF65-F5344CB8AC3E}">
        <p14:creationId xmlns:p14="http://schemas.microsoft.com/office/powerpoint/2010/main" val="316741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74" y="253614"/>
            <a:ext cx="4135244" cy="6470572"/>
          </a:xfrm>
        </p:spPr>
        <p:txBody>
          <a:bodyPr>
            <a:noAutofit/>
          </a:bodyPr>
          <a:lstStyle/>
          <a:p>
            <a:r>
              <a:rPr lang="en-AU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Hephaestus </a:t>
            </a:r>
            <a:r>
              <a:rPr lang="en-AU" sz="4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Contos</a:t>
            </a:r>
            <a:r>
              <a:rPr lang="en-AU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-</a:t>
            </a:r>
            <a:r>
              <a:rPr lang="en-AU" sz="3600" dirty="0" smtClean="0">
                <a:latin typeface="Lithos Pro Regular" panose="04020505030E02020A04" pitchFamily="82" charset="0"/>
              </a:rPr>
              <a:t/>
            </a:r>
            <a:br>
              <a:rPr lang="en-AU" sz="3600" dirty="0" smtClean="0">
                <a:latin typeface="Lithos Pro Regular" panose="04020505030E02020A04" pitchFamily="82" charset="0"/>
              </a:rPr>
            </a:br>
            <a:r>
              <a:rPr lang="en-AU" sz="3200" dirty="0" smtClean="0"/>
              <a:t>Born </a:t>
            </a:r>
            <a:r>
              <a:rPr lang="en-AU" sz="3200" dirty="0"/>
              <a:t>lame </a:t>
            </a:r>
            <a:r>
              <a:rPr lang="en-AU" sz="3200" dirty="0" smtClean="0"/>
              <a:t>he was </a:t>
            </a:r>
            <a:r>
              <a:rPr lang="en-AU" sz="3200" dirty="0"/>
              <a:t>cast from heaven in disgust by his </a:t>
            </a:r>
            <a:r>
              <a:rPr lang="en-AU" sz="3200" dirty="0" smtClean="0"/>
              <a:t>mother Hera,</a:t>
            </a:r>
            <a:r>
              <a:rPr lang="en-AU" sz="3200" dirty="0"/>
              <a:t> </a:t>
            </a:r>
            <a:r>
              <a:rPr lang="en-AU" sz="3200" dirty="0" smtClean="0"/>
              <a:t>then again by Zeus after </a:t>
            </a:r>
            <a:r>
              <a:rPr lang="en-AU" sz="3200" dirty="0"/>
              <a:t>a family quarrel. He was brought back to </a:t>
            </a:r>
            <a:r>
              <a:rPr lang="en-AU" sz="3200" dirty="0" smtClean="0"/>
              <a:t>Olympus</a:t>
            </a:r>
            <a:r>
              <a:rPr lang="en-AU" sz="3200" dirty="0"/>
              <a:t> by </a:t>
            </a: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Dionysus</a:t>
            </a:r>
            <a:r>
              <a:rPr lang="en-AU" sz="3200" dirty="0"/>
              <a:t> and was one of the only </a:t>
            </a:r>
            <a:r>
              <a:rPr lang="en-AU" sz="3200" dirty="0" smtClean="0"/>
              <a:t>Gods </a:t>
            </a:r>
            <a:r>
              <a:rPr lang="en-AU" sz="3200" dirty="0"/>
              <a:t>to have returned after exile. </a:t>
            </a:r>
            <a:endParaRPr lang="en-AU" sz="3200" dirty="0">
              <a:latin typeface="Lithos Pro Regular" panose="04020505030E02020A04" pitchFamily="82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229599" y="1491651"/>
            <a:ext cx="367061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AU" sz="3200" dirty="0">
                <a:latin typeface="+mj-lt"/>
              </a:rPr>
              <a:t>A Blacksmith and craftsman, Hephaestus made </a:t>
            </a:r>
            <a:r>
              <a:rPr lang="en-AU" sz="3200" dirty="0" smtClean="0">
                <a:latin typeface="+mj-lt"/>
              </a:rPr>
              <a:t>pencil boxes and desk tidies with </a:t>
            </a:r>
            <a:r>
              <a:rPr lang="en-AU" sz="3200" dirty="0">
                <a:latin typeface="+mj-lt"/>
              </a:rPr>
              <a:t>certain </a:t>
            </a:r>
            <a:r>
              <a:rPr lang="en-AU" sz="3200" dirty="0" smtClean="0">
                <a:latin typeface="+mj-lt"/>
              </a:rPr>
              <a:t>mortal students.</a:t>
            </a:r>
            <a:r>
              <a:rPr lang="en-AU" dirty="0">
                <a:latin typeface="Lithos Pro Regular" panose="04020505030E02020A04" pitchFamily="82" charset="0"/>
              </a:rPr>
              <a:t/>
            </a:r>
            <a:br>
              <a:rPr lang="en-AU" dirty="0">
                <a:latin typeface="Lithos Pro Regular" panose="04020505030E02020A04" pitchFamily="82" charset="0"/>
              </a:rPr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572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>
                <a:latin typeface="Lithos Pro Regular" panose="04020505030E02020A04" pitchFamily="82" charset="0"/>
              </a:rPr>
              <a:t>Teachers College- the lost years….</a:t>
            </a:r>
            <a:endParaRPr lang="en-AU" dirty="0">
              <a:latin typeface="Lithos Pro Regular" panose="04020505030E02020A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8673" y="3949989"/>
            <a:ext cx="3973945" cy="4351338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>
                <a:solidFill>
                  <a:schemeClr val="bg2">
                    <a:lumMod val="25000"/>
                  </a:schemeClr>
                </a:solidFill>
                <a:latin typeface="Lithos Pro Regular" panose="04020505030E02020A04" pitchFamily="82" charset="0"/>
              </a:rPr>
              <a:t>Hephaestus </a:t>
            </a:r>
            <a:r>
              <a:rPr lang="en-AU" dirty="0" err="1" smtClean="0">
                <a:solidFill>
                  <a:schemeClr val="bg2">
                    <a:lumMod val="25000"/>
                  </a:schemeClr>
                </a:solidFill>
                <a:latin typeface="Lithos Pro Regular" panose="04020505030E02020A04" pitchFamily="82" charset="0"/>
              </a:rPr>
              <a:t>Contos</a:t>
            </a:r>
            <a:r>
              <a:rPr lang="en-AU" dirty="0" smtClean="0">
                <a:solidFill>
                  <a:schemeClr val="bg2">
                    <a:lumMod val="25000"/>
                  </a:schemeClr>
                </a:solidFill>
                <a:latin typeface="Lithos Pro Regular" panose="04020505030E02020A04" pitchFamily="82" charset="0"/>
              </a:rPr>
              <a:t> is rumoured to have worked his way through college as an exotic dancer.</a:t>
            </a:r>
            <a:endParaRPr lang="en-AU" dirty="0">
              <a:solidFill>
                <a:schemeClr val="bg2">
                  <a:lumMod val="25000"/>
                </a:schemeClr>
              </a:solidFill>
              <a:latin typeface="Lithos Pro Regular" panose="04020505030E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58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e749f39b-92b5-4d5a-b07a-7f4f10cd4c8b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44697" y="0"/>
            <a:ext cx="6902605" cy="6902606"/>
          </a:xfrm>
        </p:spPr>
      </p:pic>
    </p:spTree>
    <p:extLst>
      <p:ext uri="{BB962C8B-B14F-4D97-AF65-F5344CB8AC3E}">
        <p14:creationId xmlns:p14="http://schemas.microsoft.com/office/powerpoint/2010/main" val="153751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6544" y="365125"/>
            <a:ext cx="5627255" cy="4834948"/>
          </a:xfrm>
        </p:spPr>
        <p:txBody>
          <a:bodyPr/>
          <a:lstStyle/>
          <a:p>
            <a:pPr algn="r"/>
            <a: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So long and thanks for all the laughs.</a:t>
            </a:r>
            <a:b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S</a:t>
            </a:r>
            <a: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incerely</a:t>
            </a:r>
            <a:b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Lesmos</a:t>
            </a:r>
            <a: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 SHS</a:t>
            </a:r>
            <a:endParaRPr lang="en-AU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thos Pro Regular" panose="04020505030E02020A04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2038" y="5708073"/>
            <a:ext cx="6788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HAS BEEN A FAT CHUDITCH PRODUCTION. </a:t>
            </a:r>
            <a:endParaRPr lang="en-AU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69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385" y="331671"/>
            <a:ext cx="10515600" cy="1325563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6d48db0-e4bd-4986-a930-9ff8e76303e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22303"/>
            <a:ext cx="6880302" cy="6880303"/>
          </a:xfrm>
        </p:spPr>
      </p:pic>
      <p:pic>
        <p:nvPicPr>
          <p:cNvPr id="5" name="c6d48db0-e4bd-4986-a930-9ff8e76303e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1" y="-22304"/>
            <a:ext cx="6880302" cy="688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8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8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688" y="833475"/>
            <a:ext cx="4012581" cy="453026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Hephaestus </a:t>
            </a:r>
            <a:r>
              <a:rPr lang="en-AU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Contos</a:t>
            </a:r>
            <a:r>
              <a:rPr lang="en-A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 </a:t>
            </a:r>
            <a:r>
              <a:rPr lang="en-A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became a master teacher and won many teaching positions; some included </a:t>
            </a:r>
            <a:r>
              <a:rPr lang="en-AU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Morowa</a:t>
            </a:r>
            <a:r>
              <a:rPr lang="en-A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DHS and Cyril Jackson SHS.</a:t>
            </a:r>
            <a:endParaRPr lang="en-A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9361" y="156832"/>
            <a:ext cx="4658675" cy="3870223"/>
          </a:xfrm>
        </p:spPr>
        <p:txBody>
          <a:bodyPr/>
          <a:lstStyle/>
          <a:p>
            <a:pPr algn="ctr"/>
            <a:r>
              <a:rPr lang="en-AU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Morowa</a:t>
            </a:r>
            <a:r>
              <a:rPr lang="en-A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 DHS</a:t>
            </a:r>
            <a:br>
              <a:rPr lang="en-A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1971-1972</a:t>
            </a:r>
            <a:endParaRPr lang="en-AU" sz="36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thos Pro Regular" panose="04020505030E02020A04" pitchFamily="82" charset="0"/>
            </a:endParaRPr>
          </a:p>
        </p:txBody>
      </p:sp>
      <p:pic>
        <p:nvPicPr>
          <p:cNvPr id="4" name="e009b779-882c-4001-af39-d097beda140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22304"/>
            <a:ext cx="6880303" cy="6880304"/>
          </a:xfrm>
        </p:spPr>
      </p:pic>
    </p:spTree>
    <p:extLst>
      <p:ext uri="{BB962C8B-B14F-4D97-AF65-F5344CB8AC3E}">
        <p14:creationId xmlns:p14="http://schemas.microsoft.com/office/powerpoint/2010/main" val="147539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9782" y="86343"/>
            <a:ext cx="4541925" cy="3497366"/>
          </a:xfrm>
        </p:spPr>
        <p:txBody>
          <a:bodyPr/>
          <a:lstStyle/>
          <a:p>
            <a:pPr algn="r"/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Cyril Jackson SHS</a:t>
            </a:r>
            <a:b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</a:br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1973-1983</a:t>
            </a:r>
            <a:endParaRPr lang="en-AU" sz="3600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afb4a715-6a3e-48a8-a2da-90cfcc543a66 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67646"/>
          </a:xfrm>
        </p:spPr>
        <p:txBody>
          <a:bodyPr>
            <a:noAutofit/>
          </a:bodyPr>
          <a:lstStyle/>
          <a:p>
            <a:pPr algn="ctr"/>
            <a:r>
              <a:rPr lang="en-AU" sz="6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the journey to </a:t>
            </a:r>
            <a:br>
              <a:rPr lang="en-AU" sz="6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</a:br>
            <a:r>
              <a:rPr lang="en-AU" sz="6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Mount </a:t>
            </a:r>
            <a:r>
              <a:rPr lang="en-AU" sz="6000" dirty="0" err="1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L</a:t>
            </a:r>
            <a:r>
              <a:rPr lang="en-AU" sz="6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thos Pro Regular" panose="04020505030E02020A04" pitchFamily="82" charset="0"/>
              </a:rPr>
              <a:t>esmos</a:t>
            </a:r>
            <a:endParaRPr lang="en-AU" sz="60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thos Pro Regular" panose="04020505030E02020A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1224" y="2650815"/>
            <a:ext cx="10515600" cy="4351338"/>
          </a:xfrm>
        </p:spPr>
        <p:txBody>
          <a:bodyPr>
            <a:normAutofit/>
          </a:bodyPr>
          <a:lstStyle/>
          <a:p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In 1984 Hephaestus </a:t>
            </a:r>
            <a:r>
              <a:rPr lang="en-AU" sz="3600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Contos</a:t>
            </a:r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began his post in the </a:t>
            </a:r>
            <a:r>
              <a:rPr lang="en-AU" sz="3600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arcadian</a:t>
            </a:r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hills of </a:t>
            </a:r>
            <a:r>
              <a:rPr lang="en-AU" sz="3600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Lesmos</a:t>
            </a:r>
            <a:r>
              <a:rPr lang="en-AU" sz="36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. He stayed here until he retired</a:t>
            </a:r>
            <a:endParaRPr lang="en-AU" sz="3600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26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 amt="3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883" y="298219"/>
            <a:ext cx="8108795" cy="1352162"/>
          </a:xfrm>
        </p:spPr>
        <p:txBody>
          <a:bodyPr/>
          <a:lstStyle/>
          <a:p>
            <a:pPr algn="ctr"/>
            <a:r>
              <a:rPr lang="en-AU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Lemos</a:t>
            </a:r>
            <a: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the Early days</a:t>
            </a:r>
            <a:br>
              <a:rPr lang="en-AU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</a:br>
            <a:r>
              <a:rPr lang="en-AU" sz="28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(thriving in a </a:t>
            </a:r>
            <a:r>
              <a:rPr lang="en-AU" sz="2800" dirty="0" err="1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Nuttering</a:t>
            </a:r>
            <a:r>
              <a:rPr lang="en-AU" sz="2800" dirty="0" smtClean="0">
                <a:solidFill>
                  <a:schemeClr val="bg2">
                    <a:lumMod val="50000"/>
                  </a:schemeClr>
                </a:solidFill>
                <a:latin typeface="Lithos Pro Regular" panose="04020505030E02020A04" pitchFamily="82" charset="0"/>
              </a:rPr>
              <a:t> Environment)-</a:t>
            </a:r>
            <a:endParaRPr lang="en-AU" dirty="0">
              <a:solidFill>
                <a:schemeClr val="bg2">
                  <a:lumMod val="50000"/>
                </a:schemeClr>
              </a:solidFill>
              <a:latin typeface="Lithos Pro Regular" panose="04020505030E02020A04" pitchFamily="82" charset="0"/>
            </a:endParaRPr>
          </a:p>
        </p:txBody>
      </p:sp>
      <p:pic>
        <p:nvPicPr>
          <p:cNvPr id="4" name="9573d193-7fca-4ade-b499-7019c5a48d7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90332" y="1650381"/>
            <a:ext cx="5203903" cy="520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414" y="-308592"/>
            <a:ext cx="2952128" cy="37295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9" t="1401" r="841" b="-1401"/>
          <a:stretch/>
        </p:blipFill>
        <p:spPr>
          <a:xfrm>
            <a:off x="-1" y="16457"/>
            <a:ext cx="2392219" cy="3697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0352"/>
            <a:ext cx="5024581" cy="35076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37" y="-46180"/>
            <a:ext cx="7239000" cy="543560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5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887" y="4344318"/>
            <a:ext cx="2904619" cy="25136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742" y="4344317"/>
            <a:ext cx="4468379" cy="251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286</Words>
  <Application>Microsoft Office PowerPoint</Application>
  <PresentationFormat>Widescreen</PresentationFormat>
  <Paragraphs>21</Paragraphs>
  <Slides>22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Lithos Pro Regular</vt:lpstr>
      <vt:lpstr>Office Theme</vt:lpstr>
      <vt:lpstr>In the Beginning</vt:lpstr>
      <vt:lpstr>Hephaestus Contos- Born lame he was cast from heaven in disgust by his mother Hera, then again by Zeus after a family quarrel. He was brought back to Olympus by  Dionysus and was one of the only Gods to have returned after exile. </vt:lpstr>
      <vt:lpstr>PowerPoint Presentation</vt:lpstr>
      <vt:lpstr>Hephaestus Contos became a master teacher and won many teaching positions; some included Morowa DHS and Cyril Jackson SHS.</vt:lpstr>
      <vt:lpstr>Morowa DHS 1971-1972</vt:lpstr>
      <vt:lpstr>Cyril Jackson SHS 1973-1983</vt:lpstr>
      <vt:lpstr>the journey to  Mount Lesmos</vt:lpstr>
      <vt:lpstr>Lemos the Early days (thriving in a Nuttering Environment)-</vt:lpstr>
      <vt:lpstr>PowerPoint Presentation</vt:lpstr>
      <vt:lpstr>Hephaestus Contos took quickly to a chill-axed life in the hills….</vt:lpstr>
      <vt:lpstr>The altitude agreed with Hephaestus Contos and he quickly became the most beautiful man in the Lesmos. He began work on his magnum opus.</vt:lpstr>
      <vt:lpstr>The Lesmos Matrix</vt:lpstr>
      <vt:lpstr>He interviewed for Head of Learning Area- we have some archival footage of how he won the position.</vt:lpstr>
      <vt:lpstr>PowerPoint Presentation</vt:lpstr>
      <vt:lpstr>PowerPoint Presentation</vt:lpstr>
      <vt:lpstr>PowerPoint Presentation</vt:lpstr>
      <vt:lpstr>At Lesmos he lived and laughed for many years. There was much merriment and dancing.</vt:lpstr>
      <vt:lpstr>PowerPoint Presentation</vt:lpstr>
      <vt:lpstr>Farewell to the Godfather of Lesmos</vt:lpstr>
      <vt:lpstr>Teachers College- the lost years….</vt:lpstr>
      <vt:lpstr>PowerPoint Presentation</vt:lpstr>
      <vt:lpstr>So long and thanks for all the laughs. Sincerely Lesmos SHS</vt:lpstr>
    </vt:vector>
  </TitlesOfParts>
  <Company>Department of Education Western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VALDRIGHI Linda [Lesmurdie Senior High School]</dc:creator>
  <cp:lastModifiedBy>VALDRIGHI Linda [Lesmurdie Senior High School]</cp:lastModifiedBy>
  <cp:revision>28</cp:revision>
  <dcterms:created xsi:type="dcterms:W3CDTF">2021-12-07T11:59:52Z</dcterms:created>
  <dcterms:modified xsi:type="dcterms:W3CDTF">2021-12-08T08:03:55Z</dcterms:modified>
</cp:coreProperties>
</file>